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10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297264-DF76-4A60-9718-1A240C15622F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F61A8-8DB7-4CC1-98C5-F7C90B8B2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991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025E15-EC75-4EB0-9EBC-454E5A27402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88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05042-E6F4-4654-BC22-53CD70BB42FE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B8A8-1CF8-4AA7-97AA-CC7C9ED9B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513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05042-E6F4-4654-BC22-53CD70BB42FE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B8A8-1CF8-4AA7-97AA-CC7C9ED9B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101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05042-E6F4-4654-BC22-53CD70BB42FE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B8A8-1CF8-4AA7-97AA-CC7C9ED9B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810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05042-E6F4-4654-BC22-53CD70BB42FE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B8A8-1CF8-4AA7-97AA-CC7C9ED9B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27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05042-E6F4-4654-BC22-53CD70BB42FE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B8A8-1CF8-4AA7-97AA-CC7C9ED9B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101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05042-E6F4-4654-BC22-53CD70BB42FE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B8A8-1CF8-4AA7-97AA-CC7C9ED9B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651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05042-E6F4-4654-BC22-53CD70BB42FE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B8A8-1CF8-4AA7-97AA-CC7C9ED9B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582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05042-E6F4-4654-BC22-53CD70BB42FE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B8A8-1CF8-4AA7-97AA-CC7C9ED9B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81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05042-E6F4-4654-BC22-53CD70BB42FE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B8A8-1CF8-4AA7-97AA-CC7C9ED9B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794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05042-E6F4-4654-BC22-53CD70BB42FE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B8A8-1CF8-4AA7-97AA-CC7C9ED9B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519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05042-E6F4-4654-BC22-53CD70BB42FE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B8A8-1CF8-4AA7-97AA-CC7C9ED9B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820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05042-E6F4-4654-BC22-53CD70BB42FE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0B8A8-1CF8-4AA7-97AA-CC7C9ED9B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732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62763" y="6469063"/>
            <a:ext cx="1824037" cy="304800"/>
          </a:xfrm>
        </p:spPr>
        <p:txBody>
          <a:bodyPr/>
          <a:lstStyle/>
          <a:p>
            <a:fld id="{628C4640-110B-43E6-89F7-017480D31C02}" type="slidenum">
              <a:rPr lang="en-US" smtClean="0">
                <a:solidFill>
                  <a:srgbClr val="FFFFFF"/>
                </a:solidFill>
              </a:rPr>
              <a:pPr/>
              <a:t>1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010400" cy="8985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Recent Events &amp; Accomplishments</a:t>
            </a:r>
            <a:endParaRPr lang="en-US" dirty="0"/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>
          <a:xfrm>
            <a:off x="228600" y="1287463"/>
            <a:ext cx="8686800" cy="5334000"/>
          </a:xfrm>
        </p:spPr>
        <p:txBody>
          <a:bodyPr>
            <a:normAutofit lnSpcReduction="10000"/>
          </a:bodyPr>
          <a:lstStyle/>
          <a:p>
            <a:pPr marL="687388">
              <a:spcAft>
                <a:spcPts val="600"/>
              </a:spcAft>
            </a:pPr>
            <a:r>
              <a:rPr lang="en-US" sz="1800" dirty="0" smtClean="0"/>
              <a:t>NESDIS 08, Himawari-8</a:t>
            </a:r>
          </a:p>
          <a:p>
            <a:pPr marL="1087438" lvl="1">
              <a:spcAft>
                <a:spcPts val="600"/>
              </a:spcAft>
            </a:pPr>
            <a:r>
              <a:rPr lang="en-US" sz="1400" dirty="0"/>
              <a:t>NWS Related Support</a:t>
            </a:r>
          </a:p>
          <a:p>
            <a:pPr marL="1487488" lvl="2">
              <a:spcAft>
                <a:spcPts val="600"/>
              </a:spcAft>
            </a:pPr>
            <a:r>
              <a:rPr lang="en-US" sz="1400" dirty="0"/>
              <a:t>Himawari-8 Data continues </a:t>
            </a:r>
            <a:r>
              <a:rPr lang="en-US" sz="1400" dirty="0" smtClean="0"/>
              <a:t>to regularly flow from JMA’s server, </a:t>
            </a:r>
            <a:r>
              <a:rPr lang="en-US" sz="1400" dirty="0" err="1" smtClean="0"/>
              <a:t>HimawariCloud</a:t>
            </a:r>
            <a:r>
              <a:rPr lang="en-US" sz="1400" dirty="0" smtClean="0"/>
              <a:t>, </a:t>
            </a:r>
            <a:r>
              <a:rPr lang="en-US" sz="1400" dirty="0"/>
              <a:t>through NESDIS/STAR, to the NWS on an </a:t>
            </a:r>
            <a:r>
              <a:rPr lang="en-US" sz="1400" dirty="0" smtClean="0"/>
              <a:t>initial demonstration basis.</a:t>
            </a:r>
          </a:p>
          <a:p>
            <a:pPr marL="1944688" lvl="3">
              <a:spcAft>
                <a:spcPts val="600"/>
              </a:spcAft>
            </a:pPr>
            <a:r>
              <a:rPr lang="en-US" sz="1400" dirty="0" smtClean="0"/>
              <a:t>Data reliability and timeliness for all 16 AHI channels from JMA’s server have been meeting user specifications.</a:t>
            </a:r>
            <a:r>
              <a:rPr lang="en-US" sz="1400" dirty="0"/>
              <a:t> </a:t>
            </a:r>
          </a:p>
          <a:p>
            <a:pPr marL="1944688" lvl="3">
              <a:spcAft>
                <a:spcPts val="600"/>
              </a:spcAft>
            </a:pPr>
            <a:r>
              <a:rPr lang="en-US" sz="1400" dirty="0"/>
              <a:t>Himawari-8 </a:t>
            </a:r>
            <a:r>
              <a:rPr lang="en-US" sz="1400" dirty="0" smtClean="0"/>
              <a:t>Data, AMVs and radiances, are now </a:t>
            </a:r>
            <a:r>
              <a:rPr lang="en-US" sz="1400" dirty="0"/>
              <a:t>available in BUFR format for users at the NOAA/NASA/DoD Joint Center for Satellite Data </a:t>
            </a:r>
            <a:r>
              <a:rPr lang="en-US" sz="1400" dirty="0" smtClean="0"/>
              <a:t>Assimilation. Testing underway.</a:t>
            </a:r>
          </a:p>
          <a:p>
            <a:pPr marL="1944688" lvl="3">
              <a:spcAft>
                <a:spcPts val="600"/>
              </a:spcAft>
            </a:pPr>
            <a:r>
              <a:rPr lang="en-US" sz="1400" dirty="0" smtClean="0"/>
              <a:t>NWS/NCO is converting the H-8 HSD format to NetCDF4 to perform testing on AWIPS II.  </a:t>
            </a:r>
            <a:endParaRPr lang="en-US" sz="1400" dirty="0"/>
          </a:p>
          <a:p>
            <a:pPr marL="1487488" lvl="2">
              <a:spcAft>
                <a:spcPts val="600"/>
              </a:spcAft>
            </a:pPr>
            <a:r>
              <a:rPr lang="en-US" sz="1400" dirty="0"/>
              <a:t>NESDIS/OSPO </a:t>
            </a:r>
            <a:r>
              <a:rPr lang="en-US" sz="1400" dirty="0" smtClean="0"/>
              <a:t>is </a:t>
            </a:r>
            <a:r>
              <a:rPr lang="en-US" sz="1400" dirty="0"/>
              <a:t>providing administrative </a:t>
            </a:r>
            <a:r>
              <a:rPr lang="en-US" sz="1400" dirty="0" smtClean="0"/>
              <a:t>notifications on data impacts for users through </a:t>
            </a:r>
            <a:r>
              <a:rPr lang="en-US" sz="1400" dirty="0"/>
              <a:t>its Environmental Satellite Processing Center</a:t>
            </a:r>
            <a:r>
              <a:rPr lang="en-US" sz="1400" dirty="0" smtClean="0"/>
              <a:t>.</a:t>
            </a:r>
            <a:endParaRPr lang="en-US" sz="1000" dirty="0"/>
          </a:p>
          <a:p>
            <a:pPr marL="1487488" lvl="2">
              <a:spcAft>
                <a:spcPts val="600"/>
              </a:spcAft>
            </a:pPr>
            <a:endParaRPr lang="en-US" sz="1000" dirty="0"/>
          </a:p>
          <a:p>
            <a:pPr marL="1087438" lvl="1">
              <a:spcAft>
                <a:spcPts val="600"/>
              </a:spcAft>
            </a:pPr>
            <a:r>
              <a:rPr lang="en-US" sz="1400" dirty="0" smtClean="0"/>
              <a:t>DoD Related Support</a:t>
            </a:r>
          </a:p>
          <a:p>
            <a:pPr marL="1487488" lvl="2">
              <a:spcAft>
                <a:spcPts val="600"/>
              </a:spcAft>
            </a:pPr>
            <a:r>
              <a:rPr lang="en-US" sz="1400" dirty="0" smtClean="0"/>
              <a:t>Himawari-8  data </a:t>
            </a:r>
            <a:r>
              <a:rPr lang="en-US" sz="1400" dirty="0"/>
              <a:t>is now flowing from </a:t>
            </a:r>
            <a:r>
              <a:rPr lang="en-US" sz="1400" dirty="0" smtClean="0"/>
              <a:t>Japan through NESDIS/STAR to the DoD Naval Oceanographic Office </a:t>
            </a:r>
            <a:r>
              <a:rPr lang="en-US" sz="1400" dirty="0"/>
              <a:t>on an experimental </a:t>
            </a:r>
            <a:r>
              <a:rPr lang="en-US" sz="1400" dirty="0" smtClean="0"/>
              <a:t>basis.</a:t>
            </a:r>
          </a:p>
          <a:p>
            <a:pPr marL="1487488" lvl="2">
              <a:spcAft>
                <a:spcPts val="600"/>
              </a:spcAft>
            </a:pPr>
            <a:r>
              <a:rPr lang="en-US" sz="1400" dirty="0" smtClean="0"/>
              <a:t>NESDIS/STAR </a:t>
            </a:r>
            <a:r>
              <a:rPr lang="en-US" sz="1400" dirty="0"/>
              <a:t>is working with </a:t>
            </a:r>
            <a:r>
              <a:rPr lang="en-US" sz="1400" dirty="0" smtClean="0"/>
              <a:t>the DoD Naval Research Lab, Monterey, CA, to </a:t>
            </a:r>
            <a:r>
              <a:rPr lang="en-US" sz="1400" dirty="0"/>
              <a:t>initiate </a:t>
            </a:r>
            <a:r>
              <a:rPr lang="en-US" sz="1400" dirty="0" smtClean="0"/>
              <a:t>separate H8 data flow from its server.</a:t>
            </a:r>
          </a:p>
          <a:p>
            <a:pPr marL="1487488" lvl="2">
              <a:spcAft>
                <a:spcPts val="600"/>
              </a:spcAft>
            </a:pPr>
            <a:r>
              <a:rPr lang="en-US" sz="1400" dirty="0" smtClean="0"/>
              <a:t>NESDIS/OSPO is assisting DoD to optimize data reception from </a:t>
            </a:r>
            <a:r>
              <a:rPr lang="en-US" sz="1400" dirty="0" err="1" smtClean="0"/>
              <a:t>HimawariCast</a:t>
            </a:r>
            <a:r>
              <a:rPr lang="en-US" sz="1400" dirty="0" smtClean="0"/>
              <a:t> in the Pacific Region. </a:t>
            </a:r>
          </a:p>
        </p:txBody>
      </p:sp>
    </p:spTree>
    <p:extLst>
      <p:ext uri="{BB962C8B-B14F-4D97-AF65-F5344CB8AC3E}">
        <p14:creationId xmlns:p14="http://schemas.microsoft.com/office/powerpoint/2010/main" val="101415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55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Recent Events &amp; Accomplishments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Recent Events &amp; Accomplishments</dc:title>
  <dc:creator>John Paquette</dc:creator>
  <cp:lastModifiedBy>John Paquette</cp:lastModifiedBy>
  <cp:revision>5</cp:revision>
  <dcterms:created xsi:type="dcterms:W3CDTF">2015-09-16T12:19:19Z</dcterms:created>
  <dcterms:modified xsi:type="dcterms:W3CDTF">2015-10-02T22:41:25Z</dcterms:modified>
</cp:coreProperties>
</file>